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3A4-2FDE-4EA2-AE5B-785571D85E6F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4D3D7DD-DD1A-4D51-A986-656D49DE0505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855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3A4-2FDE-4EA2-AE5B-785571D85E6F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D7DD-DD1A-4D51-A986-656D49DE0505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169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3A4-2FDE-4EA2-AE5B-785571D85E6F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D7DD-DD1A-4D51-A986-656D49DE0505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316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3A4-2FDE-4EA2-AE5B-785571D85E6F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D7DD-DD1A-4D51-A986-656D49DE0505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896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3A4-2FDE-4EA2-AE5B-785571D85E6F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D7DD-DD1A-4D51-A986-656D49DE0505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377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3A4-2FDE-4EA2-AE5B-785571D85E6F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D7DD-DD1A-4D51-A986-656D49DE0505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707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3A4-2FDE-4EA2-AE5B-785571D85E6F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D7DD-DD1A-4D51-A986-656D49DE0505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899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3A4-2FDE-4EA2-AE5B-785571D85E6F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D7DD-DD1A-4D51-A986-656D49DE0505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0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3A4-2FDE-4EA2-AE5B-785571D85E6F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D7DD-DD1A-4D51-A986-656D49DE050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2869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E3A4-2FDE-4EA2-AE5B-785571D85E6F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D7DD-DD1A-4D51-A986-656D49DE0505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110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5B4E3A4-2FDE-4EA2-AE5B-785571D85E6F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D7DD-DD1A-4D51-A986-656D49DE0505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152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4E3A4-2FDE-4EA2-AE5B-785571D85E6F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4D3D7DD-DD1A-4D51-A986-656D49DE0505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003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669DD-5C4B-4F86-B458-299E7A6D38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OVERHEADS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6142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163E65-456D-4C21-9337-FF3182DF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C467D2A-9156-49D1-A32F-35ABDF7C4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88448"/>
          </a:xfrm>
        </p:spPr>
      </p:pic>
    </p:spTree>
    <p:extLst>
      <p:ext uri="{BB962C8B-B14F-4D97-AF65-F5344CB8AC3E}">
        <p14:creationId xmlns:p14="http://schemas.microsoft.com/office/powerpoint/2010/main" xmlns="" val="21905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792381-E0EA-4D7A-914C-3FA3F95F4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373AF7-47C2-4927-AA05-105C34A93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264272" cy="61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96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880D23-2651-4270-8E08-872A905B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666579E9-CA5B-4CF7-AD8E-7E56DB0A4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36849"/>
          </a:xfrm>
        </p:spPr>
      </p:pic>
    </p:spTree>
    <p:extLst>
      <p:ext uri="{BB962C8B-B14F-4D97-AF65-F5344CB8AC3E}">
        <p14:creationId xmlns:p14="http://schemas.microsoft.com/office/powerpoint/2010/main" xmlns="" val="180810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1A8CF-F3B5-43F1-8D54-15C81C4E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BD7CC47-0FB3-473B-9AF8-9F593BEF8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2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01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A707F-CE3D-4D4B-8725-7C10619A9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393BF9-DECE-4F7A-A954-728E4E65A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44D9E84-C6CE-48F9-A8AD-8E433D1F0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1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346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170CC0-4309-4291-B974-1C906D2D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436D07-D72D-483D-B287-CB5C1F19A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82A1E5-F607-4347-BBA2-7B74B488E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1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694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DBF7D-A287-4379-AB3A-B8035336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5D9BBA8D-7548-48BB-B2A1-94FC173B7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568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159319-0A3D-4FCC-ADFF-846329A27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4176074"/>
            <a:ext cx="9603275" cy="129027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dirty="0">
                <a:latin typeface="Ink Free" panose="03080402000500000000" pitchFamily="66" charset="0"/>
              </a:rPr>
              <a:t>THANK YOU</a:t>
            </a:r>
            <a:endParaRPr lang="en-IN" sz="60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10016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</TotalTime>
  <Words>3</Words>
  <Application>Microsoft Office PowerPoint</Application>
  <PresentationFormat>Custom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Gallery</vt:lpstr>
      <vt:lpstr>OVERHEADS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OVERHEADS</dc:title>
  <dc:creator>thilaka laxmi</dc:creator>
  <cp:lastModifiedBy>SHK</cp:lastModifiedBy>
  <cp:revision>10</cp:revision>
  <dcterms:created xsi:type="dcterms:W3CDTF">2020-03-21T04:15:31Z</dcterms:created>
  <dcterms:modified xsi:type="dcterms:W3CDTF">2020-06-17T06:28:17Z</dcterms:modified>
</cp:coreProperties>
</file>